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tags/tag3.xml" ContentType="application/vnd.openxmlformats-officedocument.presentationml.tags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3" r:id="rId1"/>
  </p:sldMasterIdLst>
  <p:notesMasterIdLst>
    <p:notesMasterId r:id="rId24"/>
  </p:notesMasterIdLst>
  <p:handoutMasterIdLst>
    <p:handoutMasterId r:id="rId25"/>
  </p:handoutMasterIdLst>
  <p:sldIdLst>
    <p:sldId id="4921" r:id="rId2"/>
    <p:sldId id="4915" r:id="rId3"/>
    <p:sldId id="4922" r:id="rId4"/>
    <p:sldId id="4858" r:id="rId5"/>
    <p:sldId id="4909" r:id="rId6"/>
    <p:sldId id="4664" r:id="rId7"/>
    <p:sldId id="4908" r:id="rId8"/>
    <p:sldId id="4923" r:id="rId9"/>
    <p:sldId id="4857" r:id="rId10"/>
    <p:sldId id="4911" r:id="rId11"/>
    <p:sldId id="4901" r:id="rId12"/>
    <p:sldId id="4912" r:id="rId13"/>
    <p:sldId id="4924" r:id="rId14"/>
    <p:sldId id="4716" r:id="rId15"/>
    <p:sldId id="4896" r:id="rId16"/>
    <p:sldId id="4856" r:id="rId17"/>
    <p:sldId id="4910" r:id="rId18"/>
    <p:sldId id="4925" r:id="rId19"/>
    <p:sldId id="4715" r:id="rId20"/>
    <p:sldId id="4893" r:id="rId21"/>
    <p:sldId id="4897" r:id="rId22"/>
    <p:sldId id="4926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355B"/>
    <a:srgbClr val="E46633"/>
    <a:srgbClr val="005088"/>
    <a:srgbClr val="FFB300"/>
    <a:srgbClr val="006AB5"/>
    <a:srgbClr val="169274"/>
    <a:srgbClr val="ADE4C3"/>
    <a:srgbClr val="329589"/>
    <a:srgbClr val="8DB04B"/>
    <a:srgbClr val="A4729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2" autoAdjust="0"/>
    <p:restoredTop sz="84281" autoAdjust="0"/>
  </p:normalViewPr>
  <p:slideViewPr>
    <p:cSldViewPr>
      <p:cViewPr varScale="1">
        <p:scale>
          <a:sx n="105" d="100"/>
          <a:sy n="105" d="100"/>
        </p:scale>
        <p:origin x="-510" y="-84"/>
      </p:cViewPr>
      <p:guideLst>
        <p:guide orient="horz" pos="328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168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2017/7/12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18425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9819598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210397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78539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49531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40350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1682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27681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亮亮图文旗舰店</a:t>
            </a:r>
            <a:r>
              <a:rPr lang="en-US" smtClean="0"/>
              <a:t>https://liangliangtuwen.tmall.com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456045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83159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04337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72297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7432557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8646742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8250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0685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4579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318737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97064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71906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77951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8245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620A9-DA74-42BF-9043-257E1E63600C}" type="datetimeFigureOut">
              <a:rPr lang="zh-CN" altLang="en-US" smtClean="0"/>
              <a:pPr/>
              <a:t>2017/7/12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759F-E270-46AF-BBBD-F20907FA53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2938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90792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620A9-DA74-42BF-9043-257E1E63600C}" type="datetimeFigureOut">
              <a:rPr lang="zh-CN" altLang="en-US" smtClean="0"/>
              <a:pPr/>
              <a:t>2017/7/12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5759F-E270-46AF-BBBD-F20907FA53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7209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8680915" y="1865502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9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9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8680915" y="1377533"/>
            <a:ext cx="835762" cy="975935"/>
          </a:xfrm>
          <a:custGeom>
            <a:avLst/>
            <a:gdLst>
              <a:gd name="T0" fmla="*/ 632 w 632"/>
              <a:gd name="T1" fmla="*/ 738 h 738"/>
              <a:gd name="T2" fmla="*/ 0 w 632"/>
              <a:gd name="T3" fmla="*/ 369 h 738"/>
              <a:gd name="T4" fmla="*/ 632 w 632"/>
              <a:gd name="T5" fmla="*/ 0 h 738"/>
              <a:gd name="T6" fmla="*/ 632 w 632"/>
              <a:gd name="T7" fmla="*/ 738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8">
                <a:moveTo>
                  <a:pt x="632" y="738"/>
                </a:moveTo>
                <a:lnTo>
                  <a:pt x="0" y="369"/>
                </a:lnTo>
                <a:lnTo>
                  <a:pt x="632" y="0"/>
                </a:lnTo>
                <a:lnTo>
                  <a:pt x="632" y="738"/>
                </a:lnTo>
                <a:close/>
              </a:path>
            </a:pathLst>
          </a:custGeom>
          <a:solidFill>
            <a:srgbClr val="A3CD3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8680915" y="404242"/>
            <a:ext cx="835762" cy="973291"/>
          </a:xfrm>
          <a:custGeom>
            <a:avLst/>
            <a:gdLst>
              <a:gd name="T0" fmla="*/ 632 w 632"/>
              <a:gd name="T1" fmla="*/ 736 h 736"/>
              <a:gd name="T2" fmla="*/ 0 w 632"/>
              <a:gd name="T3" fmla="*/ 369 h 736"/>
              <a:gd name="T4" fmla="*/ 632 w 632"/>
              <a:gd name="T5" fmla="*/ 0 h 736"/>
              <a:gd name="T6" fmla="*/ 632 w 632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632" y="736"/>
                </a:moveTo>
                <a:lnTo>
                  <a:pt x="0" y="369"/>
                </a:lnTo>
                <a:lnTo>
                  <a:pt x="632" y="0"/>
                </a:lnTo>
                <a:lnTo>
                  <a:pt x="632" y="736"/>
                </a:lnTo>
                <a:close/>
              </a:path>
            </a:pathLst>
          </a:custGeom>
          <a:solidFill>
            <a:srgbClr val="E5355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7849120" y="-79760"/>
            <a:ext cx="831795" cy="971968"/>
          </a:xfrm>
          <a:custGeom>
            <a:avLst/>
            <a:gdLst>
              <a:gd name="T0" fmla="*/ 629 w 629"/>
              <a:gd name="T1" fmla="*/ 735 h 735"/>
              <a:gd name="T2" fmla="*/ 0 w 629"/>
              <a:gd name="T3" fmla="*/ 366 h 735"/>
              <a:gd name="T4" fmla="*/ 629 w 629"/>
              <a:gd name="T5" fmla="*/ 0 h 735"/>
              <a:gd name="T6" fmla="*/ 629 w 629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5">
                <a:moveTo>
                  <a:pt x="629" y="735"/>
                </a:moveTo>
                <a:lnTo>
                  <a:pt x="0" y="366"/>
                </a:lnTo>
                <a:lnTo>
                  <a:pt x="629" y="0"/>
                </a:lnTo>
                <a:lnTo>
                  <a:pt x="629" y="735"/>
                </a:lnTo>
                <a:close/>
              </a:path>
            </a:pathLst>
          </a:custGeom>
          <a:solidFill>
            <a:srgbClr val="E4BE3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8680915" y="-567726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7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7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D6532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9516675" y="1865502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9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9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9516675" y="1377533"/>
            <a:ext cx="835762" cy="975935"/>
          </a:xfrm>
          <a:custGeom>
            <a:avLst/>
            <a:gdLst>
              <a:gd name="T0" fmla="*/ 0 w 632"/>
              <a:gd name="T1" fmla="*/ 0 h 738"/>
              <a:gd name="T2" fmla="*/ 632 w 632"/>
              <a:gd name="T3" fmla="*/ 369 h 738"/>
              <a:gd name="T4" fmla="*/ 0 w 632"/>
              <a:gd name="T5" fmla="*/ 738 h 738"/>
              <a:gd name="T6" fmla="*/ 0 w 632"/>
              <a:gd name="T7" fmla="*/ 0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8">
                <a:moveTo>
                  <a:pt x="0" y="0"/>
                </a:moveTo>
                <a:lnTo>
                  <a:pt x="632" y="369"/>
                </a:lnTo>
                <a:lnTo>
                  <a:pt x="0" y="738"/>
                </a:lnTo>
                <a:lnTo>
                  <a:pt x="0" y="0"/>
                </a:lnTo>
                <a:close/>
              </a:path>
            </a:pathLst>
          </a:custGeom>
          <a:solidFill>
            <a:srgbClr val="E4BE3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9516675" y="892211"/>
            <a:ext cx="835762" cy="973291"/>
          </a:xfrm>
          <a:custGeom>
            <a:avLst/>
            <a:gdLst>
              <a:gd name="T0" fmla="*/ 632 w 632"/>
              <a:gd name="T1" fmla="*/ 736 h 736"/>
              <a:gd name="T2" fmla="*/ 0 w 632"/>
              <a:gd name="T3" fmla="*/ 367 h 736"/>
              <a:gd name="T4" fmla="*/ 632 w 632"/>
              <a:gd name="T5" fmla="*/ 0 h 736"/>
              <a:gd name="T6" fmla="*/ 632 w 632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632" y="736"/>
                </a:moveTo>
                <a:lnTo>
                  <a:pt x="0" y="367"/>
                </a:lnTo>
                <a:lnTo>
                  <a:pt x="632" y="0"/>
                </a:lnTo>
                <a:lnTo>
                  <a:pt x="632" y="736"/>
                </a:lnTo>
                <a:close/>
              </a:path>
            </a:pathLst>
          </a:custGeom>
          <a:solidFill>
            <a:srgbClr val="61BB4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9516675" y="404242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9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9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E4663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8680915" y="-79760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6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6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9516675" y="-82404"/>
            <a:ext cx="835762" cy="974614"/>
          </a:xfrm>
          <a:custGeom>
            <a:avLst/>
            <a:gdLst>
              <a:gd name="T0" fmla="*/ 632 w 632"/>
              <a:gd name="T1" fmla="*/ 737 h 737"/>
              <a:gd name="T2" fmla="*/ 0 w 632"/>
              <a:gd name="T3" fmla="*/ 368 h 737"/>
              <a:gd name="T4" fmla="*/ 632 w 632"/>
              <a:gd name="T5" fmla="*/ 0 h 737"/>
              <a:gd name="T6" fmla="*/ 632 w 632"/>
              <a:gd name="T7" fmla="*/ 73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7">
                <a:moveTo>
                  <a:pt x="632" y="737"/>
                </a:moveTo>
                <a:lnTo>
                  <a:pt x="0" y="368"/>
                </a:lnTo>
                <a:lnTo>
                  <a:pt x="632" y="0"/>
                </a:lnTo>
                <a:lnTo>
                  <a:pt x="632" y="737"/>
                </a:lnTo>
                <a:close/>
              </a:path>
            </a:pathLst>
          </a:custGeom>
          <a:solidFill>
            <a:srgbClr val="61BB4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9516675" y="-567726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7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7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10352437" y="2837470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9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9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10352437" y="2353468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6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6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E4663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10352437" y="1865502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9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9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6153A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10352437" y="1377533"/>
            <a:ext cx="835762" cy="975935"/>
          </a:xfrm>
          <a:custGeom>
            <a:avLst/>
            <a:gdLst>
              <a:gd name="T0" fmla="*/ 632 w 632"/>
              <a:gd name="T1" fmla="*/ 738 h 738"/>
              <a:gd name="T2" fmla="*/ 0 w 632"/>
              <a:gd name="T3" fmla="*/ 369 h 738"/>
              <a:gd name="T4" fmla="*/ 632 w 632"/>
              <a:gd name="T5" fmla="*/ 0 h 738"/>
              <a:gd name="T6" fmla="*/ 632 w 632"/>
              <a:gd name="T7" fmla="*/ 738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8">
                <a:moveTo>
                  <a:pt x="632" y="738"/>
                </a:moveTo>
                <a:lnTo>
                  <a:pt x="0" y="369"/>
                </a:lnTo>
                <a:lnTo>
                  <a:pt x="632" y="0"/>
                </a:lnTo>
                <a:lnTo>
                  <a:pt x="632" y="738"/>
                </a:lnTo>
                <a:close/>
              </a:path>
            </a:pathLst>
          </a:custGeom>
          <a:solidFill>
            <a:srgbClr val="E5355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10352437" y="892211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7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A3CD3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10352437" y="404242"/>
            <a:ext cx="835762" cy="973291"/>
          </a:xfrm>
          <a:custGeom>
            <a:avLst/>
            <a:gdLst>
              <a:gd name="T0" fmla="*/ 632 w 632"/>
              <a:gd name="T1" fmla="*/ 736 h 736"/>
              <a:gd name="T2" fmla="*/ 0 w 632"/>
              <a:gd name="T3" fmla="*/ 369 h 736"/>
              <a:gd name="T4" fmla="*/ 632 w 632"/>
              <a:gd name="T5" fmla="*/ 0 h 736"/>
              <a:gd name="T6" fmla="*/ 632 w 632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632" y="736"/>
                </a:moveTo>
                <a:lnTo>
                  <a:pt x="0" y="369"/>
                </a:lnTo>
                <a:lnTo>
                  <a:pt x="632" y="0"/>
                </a:lnTo>
                <a:lnTo>
                  <a:pt x="632" y="736"/>
                </a:lnTo>
                <a:close/>
              </a:path>
            </a:pathLst>
          </a:custGeom>
          <a:solidFill>
            <a:srgbClr val="36B1E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10352437" y="-82404"/>
            <a:ext cx="835762" cy="974614"/>
          </a:xfrm>
          <a:custGeom>
            <a:avLst/>
            <a:gdLst>
              <a:gd name="T0" fmla="*/ 0 w 632"/>
              <a:gd name="T1" fmla="*/ 0 h 737"/>
              <a:gd name="T2" fmla="*/ 632 w 632"/>
              <a:gd name="T3" fmla="*/ 368 h 737"/>
              <a:gd name="T4" fmla="*/ 0 w 632"/>
              <a:gd name="T5" fmla="*/ 737 h 737"/>
              <a:gd name="T6" fmla="*/ 0 w 632"/>
              <a:gd name="T7" fmla="*/ 0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7">
                <a:moveTo>
                  <a:pt x="0" y="0"/>
                </a:moveTo>
                <a:lnTo>
                  <a:pt x="632" y="368"/>
                </a:lnTo>
                <a:lnTo>
                  <a:pt x="0" y="737"/>
                </a:lnTo>
                <a:lnTo>
                  <a:pt x="0" y="0"/>
                </a:lnTo>
                <a:close/>
              </a:path>
            </a:pathLst>
          </a:custGeom>
          <a:solidFill>
            <a:srgbClr val="4861AD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10352437" y="-567726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7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7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61BB4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11188197" y="3325437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7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E5355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11188197" y="2837470"/>
            <a:ext cx="835762" cy="973291"/>
          </a:xfrm>
          <a:custGeom>
            <a:avLst/>
            <a:gdLst>
              <a:gd name="T0" fmla="*/ 632 w 632"/>
              <a:gd name="T1" fmla="*/ 736 h 736"/>
              <a:gd name="T2" fmla="*/ 0 w 632"/>
              <a:gd name="T3" fmla="*/ 369 h 736"/>
              <a:gd name="T4" fmla="*/ 632 w 632"/>
              <a:gd name="T5" fmla="*/ 0 h 736"/>
              <a:gd name="T6" fmla="*/ 632 w 632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632" y="736"/>
                </a:moveTo>
                <a:lnTo>
                  <a:pt x="0" y="369"/>
                </a:lnTo>
                <a:lnTo>
                  <a:pt x="632" y="0"/>
                </a:lnTo>
                <a:lnTo>
                  <a:pt x="632" y="736"/>
                </a:lnTo>
                <a:close/>
              </a:path>
            </a:pathLst>
          </a:custGeom>
          <a:solidFill>
            <a:srgbClr val="283888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11188197" y="2353468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6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6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/>
          </p:cNvSpPr>
          <p:nvPr/>
        </p:nvSpPr>
        <p:spPr bwMode="auto">
          <a:xfrm>
            <a:off x="10352437" y="4298728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9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9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A3CD3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2"/>
          <p:cNvSpPr>
            <a:spLocks/>
          </p:cNvSpPr>
          <p:nvPr/>
        </p:nvSpPr>
        <p:spPr bwMode="auto">
          <a:xfrm>
            <a:off x="11188197" y="5270698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9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9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3"/>
          <p:cNvSpPr>
            <a:spLocks/>
          </p:cNvSpPr>
          <p:nvPr/>
        </p:nvSpPr>
        <p:spPr bwMode="auto">
          <a:xfrm>
            <a:off x="11188197" y="4786697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6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6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36B1E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4"/>
          <p:cNvSpPr>
            <a:spLocks/>
          </p:cNvSpPr>
          <p:nvPr/>
        </p:nvSpPr>
        <p:spPr bwMode="auto">
          <a:xfrm>
            <a:off x="11188197" y="4298728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9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9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5"/>
          <p:cNvSpPr>
            <a:spLocks/>
          </p:cNvSpPr>
          <p:nvPr/>
        </p:nvSpPr>
        <p:spPr bwMode="auto">
          <a:xfrm>
            <a:off x="11188197" y="6243990"/>
            <a:ext cx="835762" cy="975935"/>
          </a:xfrm>
          <a:custGeom>
            <a:avLst/>
            <a:gdLst>
              <a:gd name="T0" fmla="*/ 0 w 632"/>
              <a:gd name="T1" fmla="*/ 0 h 738"/>
              <a:gd name="T2" fmla="*/ 632 w 632"/>
              <a:gd name="T3" fmla="*/ 369 h 738"/>
              <a:gd name="T4" fmla="*/ 0 w 632"/>
              <a:gd name="T5" fmla="*/ 738 h 738"/>
              <a:gd name="T6" fmla="*/ 0 w 632"/>
              <a:gd name="T7" fmla="*/ 0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8">
                <a:moveTo>
                  <a:pt x="0" y="0"/>
                </a:moveTo>
                <a:lnTo>
                  <a:pt x="632" y="369"/>
                </a:lnTo>
                <a:lnTo>
                  <a:pt x="0" y="738"/>
                </a:lnTo>
                <a:lnTo>
                  <a:pt x="0" y="0"/>
                </a:lnTo>
                <a:close/>
              </a:path>
            </a:pathLst>
          </a:custGeom>
          <a:solidFill>
            <a:srgbClr val="E4BE3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6"/>
          <p:cNvSpPr>
            <a:spLocks/>
          </p:cNvSpPr>
          <p:nvPr/>
        </p:nvSpPr>
        <p:spPr bwMode="auto">
          <a:xfrm>
            <a:off x="10352437" y="4786697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6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6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E5355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7"/>
          <p:cNvSpPr>
            <a:spLocks/>
          </p:cNvSpPr>
          <p:nvPr/>
        </p:nvSpPr>
        <p:spPr bwMode="auto">
          <a:xfrm>
            <a:off x="11188197" y="1865502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9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9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36B1E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8"/>
          <p:cNvSpPr>
            <a:spLocks/>
          </p:cNvSpPr>
          <p:nvPr/>
        </p:nvSpPr>
        <p:spPr bwMode="auto">
          <a:xfrm>
            <a:off x="11188197" y="892211"/>
            <a:ext cx="835762" cy="973291"/>
          </a:xfrm>
          <a:custGeom>
            <a:avLst/>
            <a:gdLst>
              <a:gd name="T0" fmla="*/ 632 w 632"/>
              <a:gd name="T1" fmla="*/ 736 h 736"/>
              <a:gd name="T2" fmla="*/ 0 w 632"/>
              <a:gd name="T3" fmla="*/ 367 h 736"/>
              <a:gd name="T4" fmla="*/ 632 w 632"/>
              <a:gd name="T5" fmla="*/ 0 h 736"/>
              <a:gd name="T6" fmla="*/ 632 w 632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632" y="736"/>
                </a:moveTo>
                <a:lnTo>
                  <a:pt x="0" y="367"/>
                </a:lnTo>
                <a:lnTo>
                  <a:pt x="632" y="0"/>
                </a:lnTo>
                <a:lnTo>
                  <a:pt x="632" y="736"/>
                </a:lnTo>
                <a:close/>
              </a:path>
            </a:pathLst>
          </a:custGeom>
          <a:solidFill>
            <a:srgbClr val="283888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9"/>
          <p:cNvSpPr>
            <a:spLocks/>
          </p:cNvSpPr>
          <p:nvPr/>
        </p:nvSpPr>
        <p:spPr bwMode="auto">
          <a:xfrm>
            <a:off x="11188197" y="404242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9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9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4EB69D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0"/>
          <p:cNvSpPr>
            <a:spLocks/>
          </p:cNvSpPr>
          <p:nvPr/>
        </p:nvSpPr>
        <p:spPr bwMode="auto">
          <a:xfrm>
            <a:off x="11188197" y="-82404"/>
            <a:ext cx="835762" cy="974614"/>
          </a:xfrm>
          <a:custGeom>
            <a:avLst/>
            <a:gdLst>
              <a:gd name="T0" fmla="*/ 632 w 632"/>
              <a:gd name="T1" fmla="*/ 737 h 737"/>
              <a:gd name="T2" fmla="*/ 0 w 632"/>
              <a:gd name="T3" fmla="*/ 368 h 737"/>
              <a:gd name="T4" fmla="*/ 632 w 632"/>
              <a:gd name="T5" fmla="*/ 0 h 737"/>
              <a:gd name="T6" fmla="*/ 632 w 632"/>
              <a:gd name="T7" fmla="*/ 73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7">
                <a:moveTo>
                  <a:pt x="632" y="737"/>
                </a:moveTo>
                <a:lnTo>
                  <a:pt x="0" y="368"/>
                </a:lnTo>
                <a:lnTo>
                  <a:pt x="632" y="0"/>
                </a:lnTo>
                <a:lnTo>
                  <a:pt x="632" y="737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1"/>
          <p:cNvSpPr>
            <a:spLocks/>
          </p:cNvSpPr>
          <p:nvPr/>
        </p:nvSpPr>
        <p:spPr bwMode="auto">
          <a:xfrm>
            <a:off x="12023959" y="2837470"/>
            <a:ext cx="831795" cy="973291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E4BE3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2"/>
          <p:cNvSpPr>
            <a:spLocks/>
          </p:cNvSpPr>
          <p:nvPr/>
        </p:nvSpPr>
        <p:spPr bwMode="auto">
          <a:xfrm>
            <a:off x="12023959" y="2350825"/>
            <a:ext cx="831795" cy="971968"/>
          </a:xfrm>
          <a:custGeom>
            <a:avLst/>
            <a:gdLst>
              <a:gd name="T0" fmla="*/ 629 w 629"/>
              <a:gd name="T1" fmla="*/ 735 h 735"/>
              <a:gd name="T2" fmla="*/ 0 w 629"/>
              <a:gd name="T3" fmla="*/ 368 h 735"/>
              <a:gd name="T4" fmla="*/ 629 w 629"/>
              <a:gd name="T5" fmla="*/ 0 h 735"/>
              <a:gd name="T6" fmla="*/ 629 w 629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5">
                <a:moveTo>
                  <a:pt x="629" y="735"/>
                </a:moveTo>
                <a:lnTo>
                  <a:pt x="0" y="368"/>
                </a:lnTo>
                <a:lnTo>
                  <a:pt x="629" y="0"/>
                </a:lnTo>
                <a:lnTo>
                  <a:pt x="629" y="735"/>
                </a:lnTo>
                <a:close/>
              </a:path>
            </a:pathLst>
          </a:custGeom>
          <a:solidFill>
            <a:srgbClr val="E4663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3"/>
          <p:cNvSpPr>
            <a:spLocks/>
          </p:cNvSpPr>
          <p:nvPr/>
        </p:nvSpPr>
        <p:spPr bwMode="auto">
          <a:xfrm>
            <a:off x="12023959" y="1865502"/>
            <a:ext cx="831795" cy="971968"/>
          </a:xfrm>
          <a:custGeom>
            <a:avLst/>
            <a:gdLst>
              <a:gd name="T0" fmla="*/ 0 w 629"/>
              <a:gd name="T1" fmla="*/ 0 h 735"/>
              <a:gd name="T2" fmla="*/ 629 w 629"/>
              <a:gd name="T3" fmla="*/ 367 h 735"/>
              <a:gd name="T4" fmla="*/ 0 w 629"/>
              <a:gd name="T5" fmla="*/ 735 h 735"/>
              <a:gd name="T6" fmla="*/ 0 w 629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5">
                <a:moveTo>
                  <a:pt x="0" y="0"/>
                </a:moveTo>
                <a:lnTo>
                  <a:pt x="629" y="367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61BB4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4"/>
          <p:cNvSpPr>
            <a:spLocks/>
          </p:cNvSpPr>
          <p:nvPr/>
        </p:nvSpPr>
        <p:spPr bwMode="auto">
          <a:xfrm>
            <a:off x="12023959" y="4784053"/>
            <a:ext cx="831795" cy="974614"/>
          </a:xfrm>
          <a:custGeom>
            <a:avLst/>
            <a:gdLst>
              <a:gd name="T0" fmla="*/ 0 w 629"/>
              <a:gd name="T1" fmla="*/ 0 h 737"/>
              <a:gd name="T2" fmla="*/ 629 w 629"/>
              <a:gd name="T3" fmla="*/ 368 h 737"/>
              <a:gd name="T4" fmla="*/ 0 w 629"/>
              <a:gd name="T5" fmla="*/ 737 h 737"/>
              <a:gd name="T6" fmla="*/ 0 w 629"/>
              <a:gd name="T7" fmla="*/ 0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7">
                <a:moveTo>
                  <a:pt x="0" y="0"/>
                </a:moveTo>
                <a:lnTo>
                  <a:pt x="629" y="368"/>
                </a:lnTo>
                <a:lnTo>
                  <a:pt x="0" y="73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5"/>
          <p:cNvSpPr>
            <a:spLocks/>
          </p:cNvSpPr>
          <p:nvPr/>
        </p:nvSpPr>
        <p:spPr bwMode="auto">
          <a:xfrm>
            <a:off x="12023959" y="4298728"/>
            <a:ext cx="831795" cy="971968"/>
          </a:xfrm>
          <a:custGeom>
            <a:avLst/>
            <a:gdLst>
              <a:gd name="T0" fmla="*/ 629 w 629"/>
              <a:gd name="T1" fmla="*/ 735 h 735"/>
              <a:gd name="T2" fmla="*/ 0 w 629"/>
              <a:gd name="T3" fmla="*/ 367 h 735"/>
              <a:gd name="T4" fmla="*/ 629 w 629"/>
              <a:gd name="T5" fmla="*/ 0 h 735"/>
              <a:gd name="T6" fmla="*/ 629 w 629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5">
                <a:moveTo>
                  <a:pt x="629" y="735"/>
                </a:moveTo>
                <a:lnTo>
                  <a:pt x="0" y="367"/>
                </a:lnTo>
                <a:lnTo>
                  <a:pt x="629" y="0"/>
                </a:lnTo>
                <a:lnTo>
                  <a:pt x="629" y="735"/>
                </a:lnTo>
                <a:close/>
              </a:path>
            </a:pathLst>
          </a:custGeom>
          <a:solidFill>
            <a:srgbClr val="6153A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6"/>
          <p:cNvSpPr>
            <a:spLocks/>
          </p:cNvSpPr>
          <p:nvPr/>
        </p:nvSpPr>
        <p:spPr bwMode="auto">
          <a:xfrm>
            <a:off x="12023959" y="3810762"/>
            <a:ext cx="831795" cy="973291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9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9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7"/>
          <p:cNvSpPr>
            <a:spLocks/>
          </p:cNvSpPr>
          <p:nvPr/>
        </p:nvSpPr>
        <p:spPr bwMode="auto">
          <a:xfrm>
            <a:off x="12023959" y="5758665"/>
            <a:ext cx="831795" cy="973291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A3CD3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8"/>
          <p:cNvSpPr>
            <a:spLocks/>
          </p:cNvSpPr>
          <p:nvPr/>
        </p:nvSpPr>
        <p:spPr bwMode="auto">
          <a:xfrm>
            <a:off x="12023959" y="1377533"/>
            <a:ext cx="831795" cy="973291"/>
          </a:xfrm>
          <a:custGeom>
            <a:avLst/>
            <a:gdLst>
              <a:gd name="T0" fmla="*/ 629 w 629"/>
              <a:gd name="T1" fmla="*/ 736 h 736"/>
              <a:gd name="T2" fmla="*/ 0 w 629"/>
              <a:gd name="T3" fmla="*/ 369 h 736"/>
              <a:gd name="T4" fmla="*/ 629 w 629"/>
              <a:gd name="T5" fmla="*/ 0 h 736"/>
              <a:gd name="T6" fmla="*/ 629 w 629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629" y="736"/>
                </a:moveTo>
                <a:lnTo>
                  <a:pt x="0" y="369"/>
                </a:lnTo>
                <a:lnTo>
                  <a:pt x="629" y="0"/>
                </a:lnTo>
                <a:lnTo>
                  <a:pt x="629" y="736"/>
                </a:lnTo>
                <a:close/>
              </a:path>
            </a:pathLst>
          </a:custGeom>
          <a:solidFill>
            <a:srgbClr val="E5355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9"/>
          <p:cNvSpPr>
            <a:spLocks/>
          </p:cNvSpPr>
          <p:nvPr/>
        </p:nvSpPr>
        <p:spPr bwMode="auto">
          <a:xfrm>
            <a:off x="12023959" y="404242"/>
            <a:ext cx="831795" cy="973291"/>
          </a:xfrm>
          <a:custGeom>
            <a:avLst/>
            <a:gdLst>
              <a:gd name="T0" fmla="*/ 629 w 629"/>
              <a:gd name="T1" fmla="*/ 736 h 736"/>
              <a:gd name="T2" fmla="*/ 0 w 629"/>
              <a:gd name="T3" fmla="*/ 367 h 736"/>
              <a:gd name="T4" fmla="*/ 629 w 629"/>
              <a:gd name="T5" fmla="*/ 0 h 736"/>
              <a:gd name="T6" fmla="*/ 629 w 629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629" y="736"/>
                </a:moveTo>
                <a:lnTo>
                  <a:pt x="0" y="367"/>
                </a:lnTo>
                <a:lnTo>
                  <a:pt x="629" y="0"/>
                </a:lnTo>
                <a:lnTo>
                  <a:pt x="629" y="736"/>
                </a:lnTo>
                <a:close/>
              </a:path>
            </a:pathLst>
          </a:custGeom>
          <a:solidFill>
            <a:srgbClr val="6153A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50"/>
          <p:cNvSpPr>
            <a:spLocks/>
          </p:cNvSpPr>
          <p:nvPr/>
        </p:nvSpPr>
        <p:spPr bwMode="auto">
          <a:xfrm>
            <a:off x="12023959" y="-82404"/>
            <a:ext cx="831795" cy="971968"/>
          </a:xfrm>
          <a:custGeom>
            <a:avLst/>
            <a:gdLst>
              <a:gd name="T0" fmla="*/ 0 w 629"/>
              <a:gd name="T1" fmla="*/ 0 h 735"/>
              <a:gd name="T2" fmla="*/ 629 w 629"/>
              <a:gd name="T3" fmla="*/ 368 h 735"/>
              <a:gd name="T4" fmla="*/ 0 w 629"/>
              <a:gd name="T5" fmla="*/ 735 h 735"/>
              <a:gd name="T6" fmla="*/ 0 w 629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5">
                <a:moveTo>
                  <a:pt x="0" y="0"/>
                </a:moveTo>
                <a:lnTo>
                  <a:pt x="629" y="368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36B1E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1"/>
          <p:cNvSpPr>
            <a:spLocks/>
          </p:cNvSpPr>
          <p:nvPr/>
        </p:nvSpPr>
        <p:spPr bwMode="auto">
          <a:xfrm>
            <a:off x="12023959" y="-570372"/>
            <a:ext cx="831795" cy="974614"/>
          </a:xfrm>
          <a:custGeom>
            <a:avLst/>
            <a:gdLst>
              <a:gd name="T0" fmla="*/ 629 w 629"/>
              <a:gd name="T1" fmla="*/ 737 h 737"/>
              <a:gd name="T2" fmla="*/ 0 w 629"/>
              <a:gd name="T3" fmla="*/ 369 h 737"/>
              <a:gd name="T4" fmla="*/ 629 w 629"/>
              <a:gd name="T5" fmla="*/ 0 h 737"/>
              <a:gd name="T6" fmla="*/ 629 w 629"/>
              <a:gd name="T7" fmla="*/ 73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7">
                <a:moveTo>
                  <a:pt x="629" y="737"/>
                </a:moveTo>
                <a:lnTo>
                  <a:pt x="0" y="369"/>
                </a:lnTo>
                <a:lnTo>
                  <a:pt x="629" y="0"/>
                </a:lnTo>
                <a:lnTo>
                  <a:pt x="629" y="737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2"/>
          <p:cNvSpPr>
            <a:spLocks/>
          </p:cNvSpPr>
          <p:nvPr/>
        </p:nvSpPr>
        <p:spPr bwMode="auto">
          <a:xfrm>
            <a:off x="11188197" y="-567726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7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7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283888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6"/>
          <p:cNvSpPr>
            <a:spLocks/>
          </p:cNvSpPr>
          <p:nvPr/>
        </p:nvSpPr>
        <p:spPr bwMode="auto">
          <a:xfrm>
            <a:off x="10348468" y="-82404"/>
            <a:ext cx="1684746" cy="1959807"/>
          </a:xfrm>
          <a:custGeom>
            <a:avLst/>
            <a:gdLst>
              <a:gd name="T0" fmla="*/ 0 w 1274"/>
              <a:gd name="T1" fmla="*/ 0 h 1482"/>
              <a:gd name="T2" fmla="*/ 0 w 1274"/>
              <a:gd name="T3" fmla="*/ 1482 h 1482"/>
              <a:gd name="T4" fmla="*/ 1274 w 1274"/>
              <a:gd name="T5" fmla="*/ 740 h 1482"/>
              <a:gd name="T6" fmla="*/ 0 w 1274"/>
              <a:gd name="T7" fmla="*/ 0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74" h="1482">
                <a:moveTo>
                  <a:pt x="0" y="0"/>
                </a:moveTo>
                <a:lnTo>
                  <a:pt x="0" y="1482"/>
                </a:lnTo>
                <a:lnTo>
                  <a:pt x="1274" y="740"/>
                </a:lnTo>
                <a:lnTo>
                  <a:pt x="0" y="0"/>
                </a:lnTo>
                <a:close/>
              </a:path>
            </a:pathLst>
          </a:custGeom>
          <a:solidFill>
            <a:srgbClr val="A3CD3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矩形 259"/>
          <p:cNvSpPr>
            <a:spLocks noChangeArrowheads="1"/>
          </p:cNvSpPr>
          <p:nvPr/>
        </p:nvSpPr>
        <p:spPr bwMode="auto">
          <a:xfrm>
            <a:off x="1186740" y="4040735"/>
            <a:ext cx="6120682" cy="763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 SUMMARY DATA REPORT PPT</a:t>
            </a:r>
          </a:p>
          <a:p>
            <a:pPr>
              <a:buNone/>
            </a:pPr>
            <a:r>
              <a:rPr lang="zh-CN" altLang="en-US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矩形 259"/>
          <p:cNvSpPr>
            <a:spLocks noChangeArrowheads="1"/>
          </p:cNvSpPr>
          <p:nvPr/>
        </p:nvSpPr>
        <p:spPr bwMode="auto">
          <a:xfrm>
            <a:off x="1186741" y="3171454"/>
            <a:ext cx="624021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</a:t>
            </a:r>
            <a:r>
              <a:rPr lang="zh-CN" altLang="en-US" sz="60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作</a:t>
            </a:r>
            <a:r>
              <a:rPr lang="zh-CN" altLang="en-US" sz="6000" b="1" dirty="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总</a:t>
            </a:r>
            <a:r>
              <a:rPr lang="zh-CN" altLang="en-US" sz="6000" b="1" dirty="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结</a:t>
            </a:r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数据报告</a:t>
            </a:r>
            <a:r>
              <a:rPr lang="en-US" altLang="zh-CN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矩形 259"/>
          <p:cNvSpPr>
            <a:spLocks noChangeArrowheads="1"/>
          </p:cNvSpPr>
          <p:nvPr/>
        </p:nvSpPr>
        <p:spPr bwMode="auto">
          <a:xfrm>
            <a:off x="1186741" y="5485138"/>
            <a:ext cx="6120680" cy="28814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square" lIns="108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400" dirty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：亮亮图文旗舰店</a:t>
            </a:r>
            <a:r>
              <a:rPr lang="en-US" altLang="zh-CN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https://liangliangtuwen.tmall.com</a:t>
            </a:r>
            <a:endParaRPr lang="en-US" altLang="zh-CN" sz="1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124575" y="-11799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76575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fractur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2550"/>
                            </p:stCondLst>
                            <p:childTnLst>
                              <p:par>
                                <p:cTn id="2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7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8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3050"/>
                            </p:stCondLst>
                            <p:childTnLst>
                              <p:par>
                                <p:cTn id="2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22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6" grpId="0" animBg="1"/>
      <p:bldP spid="64" grpId="0"/>
      <p:bldP spid="64" grpId="1"/>
      <p:bldP spid="65" grpId="0"/>
      <p:bldP spid="65" grpId="1"/>
      <p:bldP spid="6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80903" y="1960141"/>
            <a:ext cx="7897859" cy="2954013"/>
            <a:chOff x="3859486" y="1767172"/>
            <a:chExt cx="7489161" cy="2801149"/>
          </a:xfrm>
        </p:grpSpPr>
        <p:sp>
          <p:nvSpPr>
            <p:cNvPr id="40" name="TextBox 39"/>
            <p:cNvSpPr txBox="1"/>
            <p:nvPr/>
          </p:nvSpPr>
          <p:spPr>
            <a:xfrm>
              <a:off x="6845591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4982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134812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63858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38802" y="4258170"/>
              <a:ext cx="609845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79170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49157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392533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0780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60382" y="4258170"/>
              <a:ext cx="421358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52536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46089" y="18832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46089" y="1883284"/>
              <a:ext cx="23774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46089" y="23404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46089" y="2340484"/>
              <a:ext cx="12725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46089" y="27976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46089" y="2797684"/>
              <a:ext cx="92582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46089" y="32548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446089" y="3254884"/>
              <a:ext cx="202310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46089" y="37120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46089" y="3712084"/>
              <a:ext cx="171068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823528" y="1883284"/>
              <a:ext cx="1463039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718628" y="2340484"/>
              <a:ext cx="16268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371918" y="2796805"/>
              <a:ext cx="145161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69198" y="3254884"/>
              <a:ext cx="14744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156778" y="3712084"/>
              <a:ext cx="132969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286566" y="1883284"/>
              <a:ext cx="138176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45498" y="2340484"/>
              <a:ext cx="332085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21623" y="2796805"/>
              <a:ext cx="2116455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943668" y="3254884"/>
              <a:ext cx="1724661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86468" y="3712084"/>
              <a:ext cx="1710689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446089" y="1767172"/>
              <a:ext cx="0" cy="2412945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859486" y="18533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59486" y="23105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2014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59486" y="2766884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59486" y="32249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865810" y="3682163"/>
              <a:ext cx="539436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2746286" y="5383766"/>
            <a:ext cx="307256" cy="3072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17517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676725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5227465" y="5383766"/>
            <a:ext cx="307256" cy="307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81493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157904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7708643" y="5383766"/>
            <a:ext cx="307256" cy="3072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045469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639082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636574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  <p:bldP spid="80" grpId="0"/>
      <p:bldP spid="81" grpId="0" animBg="1"/>
      <p:bldP spid="82" grpId="0"/>
      <p:bldP spid="83" grpId="0"/>
      <p:bldP spid="84" grpId="0" animBg="1"/>
      <p:bldP spid="85" grpId="0"/>
      <p:bldP spid="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/>
          <p:cNvGrpSpPr/>
          <p:nvPr/>
        </p:nvGrpSpPr>
        <p:grpSpPr>
          <a:xfrm rot="1203774">
            <a:off x="2291241" y="2945926"/>
            <a:ext cx="321407" cy="1549014"/>
            <a:chOff x="2971802" y="2190750"/>
            <a:chExt cx="228598" cy="1101725"/>
          </a:xfrm>
        </p:grpSpPr>
        <p:cxnSp>
          <p:nvCxnSpPr>
            <p:cNvPr id="122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129"/>
          <p:cNvGrpSpPr/>
          <p:nvPr/>
        </p:nvGrpSpPr>
        <p:grpSpPr>
          <a:xfrm>
            <a:off x="2559075" y="2044995"/>
            <a:ext cx="1178502" cy="1178502"/>
            <a:chOff x="1657350" y="1428750"/>
            <a:chExt cx="838200" cy="838200"/>
          </a:xfrm>
        </p:grpSpPr>
        <p:sp>
          <p:nvSpPr>
            <p:cNvPr id="11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862515" y="3223494"/>
            <a:ext cx="321407" cy="1549014"/>
            <a:chOff x="2971801" y="2190750"/>
            <a:chExt cx="228599" cy="1101725"/>
          </a:xfrm>
        </p:grpSpPr>
        <p:cxnSp>
          <p:nvCxnSpPr>
            <p:cNvPr id="6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4433963" y="2044995"/>
            <a:ext cx="1178502" cy="1178502"/>
            <a:chOff x="2905125" y="1428750"/>
            <a:chExt cx="838200" cy="838200"/>
          </a:xfrm>
        </p:grpSpPr>
        <p:sp>
          <p:nvSpPr>
            <p:cNvPr id="43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48"/>
            <p:cNvSpPr>
              <a:spLocks/>
            </p:cNvSpPr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657050" y="3223494"/>
            <a:ext cx="321407" cy="1549014"/>
            <a:chOff x="2971801" y="2190750"/>
            <a:chExt cx="228599" cy="1101725"/>
          </a:xfrm>
        </p:grpSpPr>
        <p:cxnSp>
          <p:nvCxnSpPr>
            <p:cNvPr id="86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/>
          <p:cNvGrpSpPr/>
          <p:nvPr/>
        </p:nvGrpSpPr>
        <p:grpSpPr>
          <a:xfrm>
            <a:off x="6228499" y="2044995"/>
            <a:ext cx="1178502" cy="1178502"/>
            <a:chOff x="4152900" y="1428750"/>
            <a:chExt cx="838200" cy="838200"/>
          </a:xfrm>
        </p:grpSpPr>
        <p:sp>
          <p:nvSpPr>
            <p:cNvPr id="82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478369" y="3223494"/>
            <a:ext cx="321407" cy="1549014"/>
            <a:chOff x="2971801" y="2190750"/>
            <a:chExt cx="228599" cy="1101725"/>
          </a:xfrm>
        </p:grpSpPr>
        <p:cxnSp>
          <p:nvCxnSpPr>
            <p:cNvPr id="94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8049817" y="2044995"/>
            <a:ext cx="1178502" cy="1178502"/>
            <a:chOff x="5400675" y="1428750"/>
            <a:chExt cx="838200" cy="838200"/>
          </a:xfrm>
        </p:grpSpPr>
        <p:sp>
          <p:nvSpPr>
            <p:cNvPr id="90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259511" y="3223494"/>
            <a:ext cx="321407" cy="1549014"/>
            <a:chOff x="2971801" y="2190750"/>
            <a:chExt cx="228599" cy="1101725"/>
          </a:xfrm>
        </p:grpSpPr>
        <p:cxnSp>
          <p:nvCxnSpPr>
            <p:cNvPr id="101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>
            <a:off x="9830961" y="2044995"/>
            <a:ext cx="1178502" cy="1178502"/>
            <a:chOff x="6648450" y="1428750"/>
            <a:chExt cx="838200" cy="838200"/>
          </a:xfrm>
        </p:grpSpPr>
        <p:sp>
          <p:nvSpPr>
            <p:cNvPr id="97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1" name="Right Arrow 160"/>
          <p:cNvSpPr/>
          <p:nvPr/>
        </p:nvSpPr>
        <p:spPr>
          <a:xfrm>
            <a:off x="3844715" y="2376188"/>
            <a:ext cx="495507" cy="51611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Right Arrow 161"/>
          <p:cNvSpPr/>
          <p:nvPr/>
        </p:nvSpPr>
        <p:spPr>
          <a:xfrm>
            <a:off x="5679425" y="2376188"/>
            <a:ext cx="495507" cy="5161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Right Arrow 162"/>
          <p:cNvSpPr/>
          <p:nvPr/>
        </p:nvSpPr>
        <p:spPr>
          <a:xfrm>
            <a:off x="7487354" y="2376188"/>
            <a:ext cx="495507" cy="516118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Right Arrow 163"/>
          <p:cNvSpPr/>
          <p:nvPr/>
        </p:nvSpPr>
        <p:spPr>
          <a:xfrm>
            <a:off x="9295279" y="2376188"/>
            <a:ext cx="495507" cy="516118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1555567" y="459361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1555567" y="498293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42416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42416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60894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>
          <a:xfrm>
            <a:off x="60894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79373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79373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97851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97851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007912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animBg="1"/>
      <p:bldP spid="163" grpId="0" animBg="1"/>
      <p:bldP spid="164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86991" y="2211128"/>
            <a:ext cx="3185359" cy="2408357"/>
            <a:chOff x="580214" y="1561513"/>
            <a:chExt cx="3477939" cy="262957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12770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80295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47820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15344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82869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1127704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127704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27704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127704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127704" y="3235566"/>
              <a:ext cx="1871003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27705" y="2715063"/>
              <a:ext cx="82999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127705" y="2194561"/>
              <a:ext cx="151931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127704" y="1674058"/>
              <a:ext cx="2461846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84008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16378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99239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2399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248742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80214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0214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80214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80214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284576" y="2211128"/>
            <a:ext cx="3185359" cy="2408357"/>
            <a:chOff x="8205912" y="1561513"/>
            <a:chExt cx="3477939" cy="2629570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875340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942865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010389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1077914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145439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/>
            <p:cNvSpPr/>
            <p:nvPr/>
          </p:nvSpPr>
          <p:spPr>
            <a:xfrm>
              <a:off x="8753402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753402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8753402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753402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8753402" y="3235566"/>
              <a:ext cx="1615953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753403" y="2715063"/>
              <a:ext cx="2290320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753403" y="2194561"/>
              <a:ext cx="1615952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753402" y="1674058"/>
              <a:ext cx="2025744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609706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42076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122493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549691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874440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205912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205912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205912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205912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898879" y="2211128"/>
            <a:ext cx="3185359" cy="2408357"/>
            <a:chOff x="4397488" y="1561513"/>
            <a:chExt cx="3477939" cy="2629570"/>
          </a:xfrm>
        </p:grpSpPr>
        <p:cxnSp>
          <p:nvCxnSpPr>
            <p:cNvPr id="52" name="Straight Connector 51"/>
            <p:cNvCxnSpPr/>
            <p:nvPr/>
          </p:nvCxnSpPr>
          <p:spPr>
            <a:xfrm>
              <a:off x="494497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562022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29547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697072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764597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4944978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944978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944978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944978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944979" y="3235566"/>
              <a:ext cx="1195754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944978" y="2715063"/>
              <a:ext cx="2180485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944978" y="2194561"/>
              <a:ext cx="1856929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4944978" y="1674058"/>
              <a:ext cx="1615953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801282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433652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41651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74126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066016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397488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397488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397488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97488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2096671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408559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8794256" y="5022448"/>
            <a:ext cx="1663440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096671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5408559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8794256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86" name="直接连接符 85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770201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41"/>
          <p:cNvSpPr>
            <a:spLocks/>
          </p:cNvSpPr>
          <p:nvPr/>
        </p:nvSpPr>
        <p:spPr bwMode="auto">
          <a:xfrm>
            <a:off x="230" y="399136"/>
            <a:ext cx="5498954" cy="6434378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877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20987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5887358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8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3368509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0"/>
          <p:cNvGrpSpPr/>
          <p:nvPr/>
        </p:nvGrpSpPr>
        <p:grpSpPr>
          <a:xfrm>
            <a:off x="9189262" y="2383391"/>
            <a:ext cx="2169031" cy="686214"/>
            <a:chOff x="1762139" y="1304396"/>
            <a:chExt cx="1542507" cy="488001"/>
          </a:xfrm>
        </p:grpSpPr>
        <p:sp>
          <p:nvSpPr>
            <p:cNvPr id="27" name="TextBox 26"/>
            <p:cNvSpPr txBox="1"/>
            <p:nvPr/>
          </p:nvSpPr>
          <p:spPr>
            <a:xfrm>
              <a:off x="1762140" y="130439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131"/>
          <p:cNvGrpSpPr/>
          <p:nvPr/>
        </p:nvGrpSpPr>
        <p:grpSpPr>
          <a:xfrm>
            <a:off x="9189262" y="3471950"/>
            <a:ext cx="2169031" cy="740218"/>
            <a:chOff x="1762139" y="2072489"/>
            <a:chExt cx="1542507" cy="526406"/>
          </a:xfrm>
        </p:grpSpPr>
        <p:sp>
          <p:nvSpPr>
            <p:cNvPr id="30" name="TextBox 29"/>
            <p:cNvSpPr txBox="1"/>
            <p:nvPr/>
          </p:nvSpPr>
          <p:spPr>
            <a:xfrm>
              <a:off x="1762140" y="207248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144"/>
          <p:cNvGrpSpPr/>
          <p:nvPr/>
        </p:nvGrpSpPr>
        <p:grpSpPr>
          <a:xfrm>
            <a:off x="9189262" y="4614508"/>
            <a:ext cx="2169031" cy="713217"/>
            <a:chOff x="1762139" y="2840582"/>
            <a:chExt cx="1542507" cy="507204"/>
          </a:xfrm>
        </p:grpSpPr>
        <p:sp>
          <p:nvSpPr>
            <p:cNvPr id="33" name="TextBox 32"/>
            <p:cNvSpPr txBox="1"/>
            <p:nvPr/>
          </p:nvSpPr>
          <p:spPr>
            <a:xfrm>
              <a:off x="1762140" y="284058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45"/>
          <p:cNvGrpSpPr/>
          <p:nvPr/>
        </p:nvGrpSpPr>
        <p:grpSpPr>
          <a:xfrm>
            <a:off x="9189262" y="5730060"/>
            <a:ext cx="2169031" cy="686214"/>
            <a:chOff x="1762139" y="3608676"/>
            <a:chExt cx="1542507" cy="488001"/>
          </a:xfrm>
        </p:grpSpPr>
        <p:sp>
          <p:nvSpPr>
            <p:cNvPr id="36" name="TextBox 35"/>
            <p:cNvSpPr txBox="1"/>
            <p:nvPr/>
          </p:nvSpPr>
          <p:spPr>
            <a:xfrm>
              <a:off x="1762140" y="360867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1500459" y="2365595"/>
            <a:ext cx="2169031" cy="721811"/>
            <a:chOff x="5839354" y="1336688"/>
            <a:chExt cx="1542507" cy="51331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17"/>
          <p:cNvGrpSpPr/>
          <p:nvPr/>
        </p:nvGrpSpPr>
        <p:grpSpPr>
          <a:xfrm>
            <a:off x="1534265" y="3467504"/>
            <a:ext cx="2169031" cy="730909"/>
            <a:chOff x="5863395" y="2079109"/>
            <a:chExt cx="1542507" cy="519786"/>
          </a:xfrm>
        </p:grpSpPr>
        <p:sp>
          <p:nvSpPr>
            <p:cNvPr id="42" name="TextBox 41"/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18"/>
          <p:cNvGrpSpPr/>
          <p:nvPr/>
        </p:nvGrpSpPr>
        <p:grpSpPr>
          <a:xfrm>
            <a:off x="1534265" y="4578511"/>
            <a:ext cx="2169031" cy="740007"/>
            <a:chOff x="5863395" y="2821530"/>
            <a:chExt cx="1542507" cy="526256"/>
          </a:xfrm>
        </p:grpSpPr>
        <p:sp>
          <p:nvSpPr>
            <p:cNvPr id="45" name="TextBox 44"/>
            <p:cNvSpPr txBox="1"/>
            <p:nvPr/>
          </p:nvSpPr>
          <p:spPr>
            <a:xfrm>
              <a:off x="5863396" y="282153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119"/>
          <p:cNvGrpSpPr/>
          <p:nvPr/>
        </p:nvGrpSpPr>
        <p:grpSpPr>
          <a:xfrm>
            <a:off x="1534265" y="5698616"/>
            <a:ext cx="2169031" cy="749108"/>
            <a:chOff x="5863395" y="3563950"/>
            <a:chExt cx="1542507" cy="532728"/>
          </a:xfrm>
        </p:grpSpPr>
        <p:sp>
          <p:nvSpPr>
            <p:cNvPr id="48" name="TextBox 47"/>
            <p:cNvSpPr txBox="1"/>
            <p:nvPr/>
          </p:nvSpPr>
          <p:spPr>
            <a:xfrm>
              <a:off x="5863396" y="356395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63208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74764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351653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240097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240097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351653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74764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63208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77" name="直接连接符 7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802070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1"/>
          <p:cNvGrpSpPr>
            <a:grpSpLocks/>
          </p:cNvGrpSpPr>
          <p:nvPr/>
        </p:nvGrpSpPr>
        <p:grpSpPr bwMode="auto">
          <a:xfrm>
            <a:off x="353" y="1573890"/>
            <a:ext cx="2571609" cy="5058390"/>
            <a:chOff x="-1" y="0"/>
            <a:chExt cx="1829063" cy="3596384"/>
          </a:xfrm>
        </p:grpSpPr>
        <p:sp>
          <p:nvSpPr>
            <p:cNvPr id="19458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59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60" name="AutoShape 4"/>
            <p:cNvSpPr>
              <a:spLocks/>
            </p:cNvSpPr>
            <p:nvPr/>
          </p:nvSpPr>
          <p:spPr bwMode="auto">
            <a:xfrm>
              <a:off x="187351" y="2493345"/>
              <a:ext cx="143689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61" name="AutoShape 5"/>
            <p:cNvSpPr>
              <a:spLocks/>
            </p:cNvSpPr>
            <p:nvPr/>
          </p:nvSpPr>
          <p:spPr bwMode="auto">
            <a:xfrm>
              <a:off x="275469" y="2281610"/>
              <a:ext cx="1260656" cy="153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62" name="Group 6"/>
          <p:cNvGrpSpPr>
            <a:grpSpLocks/>
          </p:cNvGrpSpPr>
          <p:nvPr/>
        </p:nvGrpSpPr>
        <p:grpSpPr bwMode="auto">
          <a:xfrm>
            <a:off x="5141340" y="1573890"/>
            <a:ext cx="2573840" cy="5058390"/>
            <a:chOff x="0" y="-1"/>
            <a:chExt cx="1830362" cy="3596385"/>
          </a:xfrm>
        </p:grpSpPr>
        <p:pic>
          <p:nvPicPr>
            <p:cNvPr id="19463" name="Picture 7" descr="pic10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828775" cy="1798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" name="AutoShape 8"/>
            <p:cNvSpPr>
              <a:spLocks/>
            </p:cNvSpPr>
            <p:nvPr/>
          </p:nvSpPr>
          <p:spPr bwMode="auto">
            <a:xfrm>
              <a:off x="1587" y="1798192"/>
              <a:ext cx="1828775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19465" name="AutoShape 9"/>
          <p:cNvSpPr>
            <a:spLocks/>
          </p:cNvSpPr>
          <p:nvPr/>
        </p:nvSpPr>
        <p:spPr bwMode="auto">
          <a:xfrm>
            <a:off x="5399314" y="5078600"/>
            <a:ext cx="2006548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466" name="AutoShape 10"/>
          <p:cNvSpPr>
            <a:spLocks/>
          </p:cNvSpPr>
          <p:nvPr/>
        </p:nvSpPr>
        <p:spPr bwMode="auto">
          <a:xfrm>
            <a:off x="5418146" y="4723777"/>
            <a:ext cx="1988691" cy="246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grpSp>
        <p:nvGrpSpPr>
          <p:cNvPr id="19467" name="Group 11"/>
          <p:cNvGrpSpPr>
            <a:grpSpLocks/>
          </p:cNvGrpSpPr>
          <p:nvPr/>
        </p:nvGrpSpPr>
        <p:grpSpPr bwMode="auto">
          <a:xfrm>
            <a:off x="7712948" y="1573890"/>
            <a:ext cx="2571609" cy="5058390"/>
            <a:chOff x="-1" y="0"/>
            <a:chExt cx="1829063" cy="3596384"/>
          </a:xfrm>
        </p:grpSpPr>
        <p:sp>
          <p:nvSpPr>
            <p:cNvPr id="19468" name="AutoShape 12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69" name="Picture 13" descr="pic9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8192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0" name="AutoShape 14"/>
            <p:cNvSpPr>
              <a:spLocks/>
            </p:cNvSpPr>
            <p:nvPr/>
          </p:nvSpPr>
          <p:spPr bwMode="auto">
            <a:xfrm>
              <a:off x="193014" y="674521"/>
              <a:ext cx="144303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71" name="AutoShape 15"/>
            <p:cNvSpPr>
              <a:spLocks/>
            </p:cNvSpPr>
            <p:nvPr/>
          </p:nvSpPr>
          <p:spPr bwMode="auto">
            <a:xfrm>
              <a:off x="106377" y="393602"/>
              <a:ext cx="1616307" cy="3078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72" name="Group 16"/>
          <p:cNvGrpSpPr>
            <a:grpSpLocks/>
          </p:cNvGrpSpPr>
          <p:nvPr/>
        </p:nvGrpSpPr>
        <p:grpSpPr bwMode="auto">
          <a:xfrm>
            <a:off x="10287141" y="1573890"/>
            <a:ext cx="2571609" cy="5058390"/>
            <a:chOff x="-1" y="0"/>
            <a:chExt cx="1829063" cy="3596384"/>
          </a:xfrm>
        </p:grpSpPr>
        <p:pic>
          <p:nvPicPr>
            <p:cNvPr id="19473" name="Picture 17" descr="pic7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4" name="AutoShape 18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75" name="AutoShape 19"/>
            <p:cNvSpPr>
              <a:spLocks/>
            </p:cNvSpPr>
            <p:nvPr/>
          </p:nvSpPr>
          <p:spPr bwMode="auto">
            <a:xfrm>
              <a:off x="197773" y="2493345"/>
              <a:ext cx="1431928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76" name="AutoShape 20"/>
            <p:cNvSpPr>
              <a:spLocks/>
            </p:cNvSpPr>
            <p:nvPr/>
          </p:nvSpPr>
          <p:spPr bwMode="auto">
            <a:xfrm>
              <a:off x="177825" y="2260548"/>
              <a:ext cx="1471824" cy="175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77" name="Group 21"/>
          <p:cNvGrpSpPr>
            <a:grpSpLocks/>
          </p:cNvGrpSpPr>
          <p:nvPr/>
        </p:nvGrpSpPr>
        <p:grpSpPr bwMode="auto">
          <a:xfrm>
            <a:off x="2565266" y="1573889"/>
            <a:ext cx="2573840" cy="5056159"/>
            <a:chOff x="-1" y="0"/>
            <a:chExt cx="1829063" cy="3596384"/>
          </a:xfrm>
        </p:grpSpPr>
        <p:sp>
          <p:nvSpPr>
            <p:cNvPr id="19478" name="AutoShape 22"/>
            <p:cNvSpPr>
              <a:spLocks/>
            </p:cNvSpPr>
            <p:nvPr/>
          </p:nvSpPr>
          <p:spPr bwMode="auto">
            <a:xfrm>
              <a:off x="-1" y="0"/>
              <a:ext cx="1829063" cy="17989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79" name="Picture 23" descr="pic13.jp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7398"/>
              <a:ext cx="1829063" cy="17989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80" name="AutoShape 24"/>
            <p:cNvSpPr>
              <a:spLocks/>
            </p:cNvSpPr>
            <p:nvPr/>
          </p:nvSpPr>
          <p:spPr bwMode="auto">
            <a:xfrm>
              <a:off x="221189" y="674819"/>
              <a:ext cx="1421373" cy="5254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81" name="AutoShape 25"/>
            <p:cNvSpPr>
              <a:spLocks/>
            </p:cNvSpPr>
            <p:nvPr/>
          </p:nvSpPr>
          <p:spPr bwMode="auto">
            <a:xfrm>
              <a:off x="123630" y="441919"/>
              <a:ext cx="1616492" cy="1751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827483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542459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41"/>
          <p:cNvSpPr>
            <a:spLocks/>
          </p:cNvSpPr>
          <p:nvPr/>
        </p:nvSpPr>
        <p:spPr bwMode="auto">
          <a:xfrm>
            <a:off x="230" y="399136"/>
            <a:ext cx="5498954" cy="6434378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877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20987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3142576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8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027309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41"/>
          <p:cNvSpPr>
            <a:spLocks/>
          </p:cNvSpPr>
          <p:nvPr/>
        </p:nvSpPr>
        <p:spPr bwMode="auto">
          <a:xfrm>
            <a:off x="230" y="399136"/>
            <a:ext cx="5498954" cy="6434378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41"/>
          <p:cNvSpPr>
            <a:spLocks/>
          </p:cNvSpPr>
          <p:nvPr/>
        </p:nvSpPr>
        <p:spPr bwMode="auto">
          <a:xfrm>
            <a:off x="2203229" y="491220"/>
            <a:ext cx="3369027" cy="3942131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E46633">
              <a:alpha val="8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1"/>
          <p:cNvSpPr>
            <a:spLocks/>
          </p:cNvSpPr>
          <p:nvPr/>
        </p:nvSpPr>
        <p:spPr bwMode="auto">
          <a:xfrm>
            <a:off x="628079" y="2697869"/>
            <a:ext cx="2443647" cy="2859334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E5355B">
              <a:alpha val="8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41"/>
          <p:cNvSpPr>
            <a:spLocks/>
          </p:cNvSpPr>
          <p:nvPr/>
        </p:nvSpPr>
        <p:spPr bwMode="auto">
          <a:xfrm>
            <a:off x="2276476" y="2985948"/>
            <a:ext cx="3033194" cy="3549170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7274700" y="2042091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7892215" y="1981606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1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7274700" y="3127305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892215" y="3054571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1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7274700" y="4212519"/>
            <a:ext cx="379667" cy="37966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7892215" y="4127536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1" dirty="0" smtClean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2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7274700" y="5297734"/>
            <a:ext cx="379667" cy="37966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7892215" y="5200501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1" dirty="0" smtClean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1240497" y="2431950"/>
            <a:ext cx="2626654" cy="110799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  <a:endParaRPr lang="zh-CN" altLang="en-US" sz="7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1388815" y="3609695"/>
            <a:ext cx="2330017" cy="49244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15946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1" grpId="0" animBg="1"/>
      <p:bldP spid="32" grpId="0" animBg="1"/>
      <p:bldP spid="33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435298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658310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8680915" y="1865502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9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9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8680915" y="1377533"/>
            <a:ext cx="835762" cy="975935"/>
          </a:xfrm>
          <a:custGeom>
            <a:avLst/>
            <a:gdLst>
              <a:gd name="T0" fmla="*/ 632 w 632"/>
              <a:gd name="T1" fmla="*/ 738 h 738"/>
              <a:gd name="T2" fmla="*/ 0 w 632"/>
              <a:gd name="T3" fmla="*/ 369 h 738"/>
              <a:gd name="T4" fmla="*/ 632 w 632"/>
              <a:gd name="T5" fmla="*/ 0 h 738"/>
              <a:gd name="T6" fmla="*/ 632 w 632"/>
              <a:gd name="T7" fmla="*/ 738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8">
                <a:moveTo>
                  <a:pt x="632" y="738"/>
                </a:moveTo>
                <a:lnTo>
                  <a:pt x="0" y="369"/>
                </a:lnTo>
                <a:lnTo>
                  <a:pt x="632" y="0"/>
                </a:lnTo>
                <a:lnTo>
                  <a:pt x="632" y="738"/>
                </a:lnTo>
                <a:close/>
              </a:path>
            </a:pathLst>
          </a:custGeom>
          <a:solidFill>
            <a:srgbClr val="A3CD3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8680915" y="404242"/>
            <a:ext cx="835762" cy="973291"/>
          </a:xfrm>
          <a:custGeom>
            <a:avLst/>
            <a:gdLst>
              <a:gd name="T0" fmla="*/ 632 w 632"/>
              <a:gd name="T1" fmla="*/ 736 h 736"/>
              <a:gd name="T2" fmla="*/ 0 w 632"/>
              <a:gd name="T3" fmla="*/ 369 h 736"/>
              <a:gd name="T4" fmla="*/ 632 w 632"/>
              <a:gd name="T5" fmla="*/ 0 h 736"/>
              <a:gd name="T6" fmla="*/ 632 w 632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632" y="736"/>
                </a:moveTo>
                <a:lnTo>
                  <a:pt x="0" y="369"/>
                </a:lnTo>
                <a:lnTo>
                  <a:pt x="632" y="0"/>
                </a:lnTo>
                <a:lnTo>
                  <a:pt x="632" y="736"/>
                </a:lnTo>
                <a:close/>
              </a:path>
            </a:pathLst>
          </a:custGeom>
          <a:solidFill>
            <a:srgbClr val="E5355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7849120" y="-79760"/>
            <a:ext cx="831795" cy="971968"/>
          </a:xfrm>
          <a:custGeom>
            <a:avLst/>
            <a:gdLst>
              <a:gd name="T0" fmla="*/ 629 w 629"/>
              <a:gd name="T1" fmla="*/ 735 h 735"/>
              <a:gd name="T2" fmla="*/ 0 w 629"/>
              <a:gd name="T3" fmla="*/ 366 h 735"/>
              <a:gd name="T4" fmla="*/ 629 w 629"/>
              <a:gd name="T5" fmla="*/ 0 h 735"/>
              <a:gd name="T6" fmla="*/ 629 w 629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5">
                <a:moveTo>
                  <a:pt x="629" y="735"/>
                </a:moveTo>
                <a:lnTo>
                  <a:pt x="0" y="366"/>
                </a:lnTo>
                <a:lnTo>
                  <a:pt x="629" y="0"/>
                </a:lnTo>
                <a:lnTo>
                  <a:pt x="629" y="735"/>
                </a:lnTo>
                <a:close/>
              </a:path>
            </a:pathLst>
          </a:custGeom>
          <a:solidFill>
            <a:srgbClr val="E4BE3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8680915" y="-567726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7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7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D6532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9516675" y="1865502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9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9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9516675" y="1377533"/>
            <a:ext cx="835762" cy="975935"/>
          </a:xfrm>
          <a:custGeom>
            <a:avLst/>
            <a:gdLst>
              <a:gd name="T0" fmla="*/ 0 w 632"/>
              <a:gd name="T1" fmla="*/ 0 h 738"/>
              <a:gd name="T2" fmla="*/ 632 w 632"/>
              <a:gd name="T3" fmla="*/ 369 h 738"/>
              <a:gd name="T4" fmla="*/ 0 w 632"/>
              <a:gd name="T5" fmla="*/ 738 h 738"/>
              <a:gd name="T6" fmla="*/ 0 w 632"/>
              <a:gd name="T7" fmla="*/ 0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8">
                <a:moveTo>
                  <a:pt x="0" y="0"/>
                </a:moveTo>
                <a:lnTo>
                  <a:pt x="632" y="369"/>
                </a:lnTo>
                <a:lnTo>
                  <a:pt x="0" y="738"/>
                </a:lnTo>
                <a:lnTo>
                  <a:pt x="0" y="0"/>
                </a:lnTo>
                <a:close/>
              </a:path>
            </a:pathLst>
          </a:custGeom>
          <a:solidFill>
            <a:srgbClr val="E4BE3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9516675" y="892211"/>
            <a:ext cx="835762" cy="973291"/>
          </a:xfrm>
          <a:custGeom>
            <a:avLst/>
            <a:gdLst>
              <a:gd name="T0" fmla="*/ 632 w 632"/>
              <a:gd name="T1" fmla="*/ 736 h 736"/>
              <a:gd name="T2" fmla="*/ 0 w 632"/>
              <a:gd name="T3" fmla="*/ 367 h 736"/>
              <a:gd name="T4" fmla="*/ 632 w 632"/>
              <a:gd name="T5" fmla="*/ 0 h 736"/>
              <a:gd name="T6" fmla="*/ 632 w 632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632" y="736"/>
                </a:moveTo>
                <a:lnTo>
                  <a:pt x="0" y="367"/>
                </a:lnTo>
                <a:lnTo>
                  <a:pt x="632" y="0"/>
                </a:lnTo>
                <a:lnTo>
                  <a:pt x="632" y="736"/>
                </a:lnTo>
                <a:close/>
              </a:path>
            </a:pathLst>
          </a:custGeom>
          <a:solidFill>
            <a:srgbClr val="61BB4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9516675" y="404242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9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9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E4663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8680915" y="-79760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6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6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9516675" y="-82404"/>
            <a:ext cx="835762" cy="974614"/>
          </a:xfrm>
          <a:custGeom>
            <a:avLst/>
            <a:gdLst>
              <a:gd name="T0" fmla="*/ 632 w 632"/>
              <a:gd name="T1" fmla="*/ 737 h 737"/>
              <a:gd name="T2" fmla="*/ 0 w 632"/>
              <a:gd name="T3" fmla="*/ 368 h 737"/>
              <a:gd name="T4" fmla="*/ 632 w 632"/>
              <a:gd name="T5" fmla="*/ 0 h 737"/>
              <a:gd name="T6" fmla="*/ 632 w 632"/>
              <a:gd name="T7" fmla="*/ 73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7">
                <a:moveTo>
                  <a:pt x="632" y="737"/>
                </a:moveTo>
                <a:lnTo>
                  <a:pt x="0" y="368"/>
                </a:lnTo>
                <a:lnTo>
                  <a:pt x="632" y="0"/>
                </a:lnTo>
                <a:lnTo>
                  <a:pt x="632" y="737"/>
                </a:lnTo>
                <a:close/>
              </a:path>
            </a:pathLst>
          </a:custGeom>
          <a:solidFill>
            <a:srgbClr val="61BB4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9516675" y="-567726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7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7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10352437" y="2837470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9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9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10352437" y="2353468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6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6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E4663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10352437" y="1865502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9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9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6153A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10352437" y="1377533"/>
            <a:ext cx="835762" cy="975935"/>
          </a:xfrm>
          <a:custGeom>
            <a:avLst/>
            <a:gdLst>
              <a:gd name="T0" fmla="*/ 632 w 632"/>
              <a:gd name="T1" fmla="*/ 738 h 738"/>
              <a:gd name="T2" fmla="*/ 0 w 632"/>
              <a:gd name="T3" fmla="*/ 369 h 738"/>
              <a:gd name="T4" fmla="*/ 632 w 632"/>
              <a:gd name="T5" fmla="*/ 0 h 738"/>
              <a:gd name="T6" fmla="*/ 632 w 632"/>
              <a:gd name="T7" fmla="*/ 738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8">
                <a:moveTo>
                  <a:pt x="632" y="738"/>
                </a:moveTo>
                <a:lnTo>
                  <a:pt x="0" y="369"/>
                </a:lnTo>
                <a:lnTo>
                  <a:pt x="632" y="0"/>
                </a:lnTo>
                <a:lnTo>
                  <a:pt x="632" y="738"/>
                </a:lnTo>
                <a:close/>
              </a:path>
            </a:pathLst>
          </a:custGeom>
          <a:solidFill>
            <a:srgbClr val="E5355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10352437" y="892211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7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A3CD3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10352437" y="404242"/>
            <a:ext cx="835762" cy="973291"/>
          </a:xfrm>
          <a:custGeom>
            <a:avLst/>
            <a:gdLst>
              <a:gd name="T0" fmla="*/ 632 w 632"/>
              <a:gd name="T1" fmla="*/ 736 h 736"/>
              <a:gd name="T2" fmla="*/ 0 w 632"/>
              <a:gd name="T3" fmla="*/ 369 h 736"/>
              <a:gd name="T4" fmla="*/ 632 w 632"/>
              <a:gd name="T5" fmla="*/ 0 h 736"/>
              <a:gd name="T6" fmla="*/ 632 w 632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632" y="736"/>
                </a:moveTo>
                <a:lnTo>
                  <a:pt x="0" y="369"/>
                </a:lnTo>
                <a:lnTo>
                  <a:pt x="632" y="0"/>
                </a:lnTo>
                <a:lnTo>
                  <a:pt x="632" y="736"/>
                </a:lnTo>
                <a:close/>
              </a:path>
            </a:pathLst>
          </a:custGeom>
          <a:solidFill>
            <a:srgbClr val="36B1E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10352437" y="-82404"/>
            <a:ext cx="835762" cy="974614"/>
          </a:xfrm>
          <a:custGeom>
            <a:avLst/>
            <a:gdLst>
              <a:gd name="T0" fmla="*/ 0 w 632"/>
              <a:gd name="T1" fmla="*/ 0 h 737"/>
              <a:gd name="T2" fmla="*/ 632 w 632"/>
              <a:gd name="T3" fmla="*/ 368 h 737"/>
              <a:gd name="T4" fmla="*/ 0 w 632"/>
              <a:gd name="T5" fmla="*/ 737 h 737"/>
              <a:gd name="T6" fmla="*/ 0 w 632"/>
              <a:gd name="T7" fmla="*/ 0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7">
                <a:moveTo>
                  <a:pt x="0" y="0"/>
                </a:moveTo>
                <a:lnTo>
                  <a:pt x="632" y="368"/>
                </a:lnTo>
                <a:lnTo>
                  <a:pt x="0" y="737"/>
                </a:lnTo>
                <a:lnTo>
                  <a:pt x="0" y="0"/>
                </a:lnTo>
                <a:close/>
              </a:path>
            </a:pathLst>
          </a:custGeom>
          <a:solidFill>
            <a:srgbClr val="4861AD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10352437" y="-567726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7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7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61BB4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11188197" y="3325437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7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E5355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11188197" y="2837470"/>
            <a:ext cx="835762" cy="973291"/>
          </a:xfrm>
          <a:custGeom>
            <a:avLst/>
            <a:gdLst>
              <a:gd name="T0" fmla="*/ 632 w 632"/>
              <a:gd name="T1" fmla="*/ 736 h 736"/>
              <a:gd name="T2" fmla="*/ 0 w 632"/>
              <a:gd name="T3" fmla="*/ 369 h 736"/>
              <a:gd name="T4" fmla="*/ 632 w 632"/>
              <a:gd name="T5" fmla="*/ 0 h 736"/>
              <a:gd name="T6" fmla="*/ 632 w 632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632" y="736"/>
                </a:moveTo>
                <a:lnTo>
                  <a:pt x="0" y="369"/>
                </a:lnTo>
                <a:lnTo>
                  <a:pt x="632" y="0"/>
                </a:lnTo>
                <a:lnTo>
                  <a:pt x="632" y="736"/>
                </a:lnTo>
                <a:close/>
              </a:path>
            </a:pathLst>
          </a:custGeom>
          <a:solidFill>
            <a:srgbClr val="283888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11188197" y="2353468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6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6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/>
          </p:cNvSpPr>
          <p:nvPr/>
        </p:nvSpPr>
        <p:spPr bwMode="auto">
          <a:xfrm>
            <a:off x="10352437" y="4298728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9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9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A3CD3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2"/>
          <p:cNvSpPr>
            <a:spLocks/>
          </p:cNvSpPr>
          <p:nvPr/>
        </p:nvSpPr>
        <p:spPr bwMode="auto">
          <a:xfrm>
            <a:off x="11188197" y="5270698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9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9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3"/>
          <p:cNvSpPr>
            <a:spLocks/>
          </p:cNvSpPr>
          <p:nvPr/>
        </p:nvSpPr>
        <p:spPr bwMode="auto">
          <a:xfrm>
            <a:off x="11188197" y="4786697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6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6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36B1E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4"/>
          <p:cNvSpPr>
            <a:spLocks/>
          </p:cNvSpPr>
          <p:nvPr/>
        </p:nvSpPr>
        <p:spPr bwMode="auto">
          <a:xfrm>
            <a:off x="11188197" y="4298728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9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9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5"/>
          <p:cNvSpPr>
            <a:spLocks/>
          </p:cNvSpPr>
          <p:nvPr/>
        </p:nvSpPr>
        <p:spPr bwMode="auto">
          <a:xfrm>
            <a:off x="11188197" y="6243990"/>
            <a:ext cx="835762" cy="975935"/>
          </a:xfrm>
          <a:custGeom>
            <a:avLst/>
            <a:gdLst>
              <a:gd name="T0" fmla="*/ 0 w 632"/>
              <a:gd name="T1" fmla="*/ 0 h 738"/>
              <a:gd name="T2" fmla="*/ 632 w 632"/>
              <a:gd name="T3" fmla="*/ 369 h 738"/>
              <a:gd name="T4" fmla="*/ 0 w 632"/>
              <a:gd name="T5" fmla="*/ 738 h 738"/>
              <a:gd name="T6" fmla="*/ 0 w 632"/>
              <a:gd name="T7" fmla="*/ 0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8">
                <a:moveTo>
                  <a:pt x="0" y="0"/>
                </a:moveTo>
                <a:lnTo>
                  <a:pt x="632" y="369"/>
                </a:lnTo>
                <a:lnTo>
                  <a:pt x="0" y="738"/>
                </a:lnTo>
                <a:lnTo>
                  <a:pt x="0" y="0"/>
                </a:lnTo>
                <a:close/>
              </a:path>
            </a:pathLst>
          </a:custGeom>
          <a:solidFill>
            <a:srgbClr val="E4BE3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6"/>
          <p:cNvSpPr>
            <a:spLocks/>
          </p:cNvSpPr>
          <p:nvPr/>
        </p:nvSpPr>
        <p:spPr bwMode="auto">
          <a:xfrm>
            <a:off x="10352437" y="4786697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6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6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E5355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7"/>
          <p:cNvSpPr>
            <a:spLocks/>
          </p:cNvSpPr>
          <p:nvPr/>
        </p:nvSpPr>
        <p:spPr bwMode="auto">
          <a:xfrm>
            <a:off x="11188197" y="1865502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9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9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36B1E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8"/>
          <p:cNvSpPr>
            <a:spLocks/>
          </p:cNvSpPr>
          <p:nvPr/>
        </p:nvSpPr>
        <p:spPr bwMode="auto">
          <a:xfrm>
            <a:off x="11188197" y="892211"/>
            <a:ext cx="835762" cy="973291"/>
          </a:xfrm>
          <a:custGeom>
            <a:avLst/>
            <a:gdLst>
              <a:gd name="T0" fmla="*/ 632 w 632"/>
              <a:gd name="T1" fmla="*/ 736 h 736"/>
              <a:gd name="T2" fmla="*/ 0 w 632"/>
              <a:gd name="T3" fmla="*/ 367 h 736"/>
              <a:gd name="T4" fmla="*/ 632 w 632"/>
              <a:gd name="T5" fmla="*/ 0 h 736"/>
              <a:gd name="T6" fmla="*/ 632 w 632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632" y="736"/>
                </a:moveTo>
                <a:lnTo>
                  <a:pt x="0" y="367"/>
                </a:lnTo>
                <a:lnTo>
                  <a:pt x="632" y="0"/>
                </a:lnTo>
                <a:lnTo>
                  <a:pt x="632" y="736"/>
                </a:lnTo>
                <a:close/>
              </a:path>
            </a:pathLst>
          </a:custGeom>
          <a:solidFill>
            <a:srgbClr val="283888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9"/>
          <p:cNvSpPr>
            <a:spLocks/>
          </p:cNvSpPr>
          <p:nvPr/>
        </p:nvSpPr>
        <p:spPr bwMode="auto">
          <a:xfrm>
            <a:off x="11188197" y="404242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9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9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4EB69D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0"/>
          <p:cNvSpPr>
            <a:spLocks/>
          </p:cNvSpPr>
          <p:nvPr/>
        </p:nvSpPr>
        <p:spPr bwMode="auto">
          <a:xfrm>
            <a:off x="11188197" y="-82404"/>
            <a:ext cx="835762" cy="974614"/>
          </a:xfrm>
          <a:custGeom>
            <a:avLst/>
            <a:gdLst>
              <a:gd name="T0" fmla="*/ 632 w 632"/>
              <a:gd name="T1" fmla="*/ 737 h 737"/>
              <a:gd name="T2" fmla="*/ 0 w 632"/>
              <a:gd name="T3" fmla="*/ 368 h 737"/>
              <a:gd name="T4" fmla="*/ 632 w 632"/>
              <a:gd name="T5" fmla="*/ 0 h 737"/>
              <a:gd name="T6" fmla="*/ 632 w 632"/>
              <a:gd name="T7" fmla="*/ 73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7">
                <a:moveTo>
                  <a:pt x="632" y="737"/>
                </a:moveTo>
                <a:lnTo>
                  <a:pt x="0" y="368"/>
                </a:lnTo>
                <a:lnTo>
                  <a:pt x="632" y="0"/>
                </a:lnTo>
                <a:lnTo>
                  <a:pt x="632" y="737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1"/>
          <p:cNvSpPr>
            <a:spLocks/>
          </p:cNvSpPr>
          <p:nvPr/>
        </p:nvSpPr>
        <p:spPr bwMode="auto">
          <a:xfrm>
            <a:off x="12023959" y="2837470"/>
            <a:ext cx="831795" cy="973291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E4BE3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2"/>
          <p:cNvSpPr>
            <a:spLocks/>
          </p:cNvSpPr>
          <p:nvPr/>
        </p:nvSpPr>
        <p:spPr bwMode="auto">
          <a:xfrm>
            <a:off x="12023959" y="2350825"/>
            <a:ext cx="831795" cy="971968"/>
          </a:xfrm>
          <a:custGeom>
            <a:avLst/>
            <a:gdLst>
              <a:gd name="T0" fmla="*/ 629 w 629"/>
              <a:gd name="T1" fmla="*/ 735 h 735"/>
              <a:gd name="T2" fmla="*/ 0 w 629"/>
              <a:gd name="T3" fmla="*/ 368 h 735"/>
              <a:gd name="T4" fmla="*/ 629 w 629"/>
              <a:gd name="T5" fmla="*/ 0 h 735"/>
              <a:gd name="T6" fmla="*/ 629 w 629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5">
                <a:moveTo>
                  <a:pt x="629" y="735"/>
                </a:moveTo>
                <a:lnTo>
                  <a:pt x="0" y="368"/>
                </a:lnTo>
                <a:lnTo>
                  <a:pt x="629" y="0"/>
                </a:lnTo>
                <a:lnTo>
                  <a:pt x="629" y="735"/>
                </a:lnTo>
                <a:close/>
              </a:path>
            </a:pathLst>
          </a:custGeom>
          <a:solidFill>
            <a:srgbClr val="E4663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3"/>
          <p:cNvSpPr>
            <a:spLocks/>
          </p:cNvSpPr>
          <p:nvPr/>
        </p:nvSpPr>
        <p:spPr bwMode="auto">
          <a:xfrm>
            <a:off x="12023959" y="1865502"/>
            <a:ext cx="831795" cy="971968"/>
          </a:xfrm>
          <a:custGeom>
            <a:avLst/>
            <a:gdLst>
              <a:gd name="T0" fmla="*/ 0 w 629"/>
              <a:gd name="T1" fmla="*/ 0 h 735"/>
              <a:gd name="T2" fmla="*/ 629 w 629"/>
              <a:gd name="T3" fmla="*/ 367 h 735"/>
              <a:gd name="T4" fmla="*/ 0 w 629"/>
              <a:gd name="T5" fmla="*/ 735 h 735"/>
              <a:gd name="T6" fmla="*/ 0 w 629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5">
                <a:moveTo>
                  <a:pt x="0" y="0"/>
                </a:moveTo>
                <a:lnTo>
                  <a:pt x="629" y="367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61BB4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4"/>
          <p:cNvSpPr>
            <a:spLocks/>
          </p:cNvSpPr>
          <p:nvPr/>
        </p:nvSpPr>
        <p:spPr bwMode="auto">
          <a:xfrm>
            <a:off x="12023959" y="4784053"/>
            <a:ext cx="831795" cy="974614"/>
          </a:xfrm>
          <a:custGeom>
            <a:avLst/>
            <a:gdLst>
              <a:gd name="T0" fmla="*/ 0 w 629"/>
              <a:gd name="T1" fmla="*/ 0 h 737"/>
              <a:gd name="T2" fmla="*/ 629 w 629"/>
              <a:gd name="T3" fmla="*/ 368 h 737"/>
              <a:gd name="T4" fmla="*/ 0 w 629"/>
              <a:gd name="T5" fmla="*/ 737 h 737"/>
              <a:gd name="T6" fmla="*/ 0 w 629"/>
              <a:gd name="T7" fmla="*/ 0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7">
                <a:moveTo>
                  <a:pt x="0" y="0"/>
                </a:moveTo>
                <a:lnTo>
                  <a:pt x="629" y="368"/>
                </a:lnTo>
                <a:lnTo>
                  <a:pt x="0" y="73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5"/>
          <p:cNvSpPr>
            <a:spLocks/>
          </p:cNvSpPr>
          <p:nvPr/>
        </p:nvSpPr>
        <p:spPr bwMode="auto">
          <a:xfrm>
            <a:off x="12023959" y="4298728"/>
            <a:ext cx="831795" cy="971968"/>
          </a:xfrm>
          <a:custGeom>
            <a:avLst/>
            <a:gdLst>
              <a:gd name="T0" fmla="*/ 629 w 629"/>
              <a:gd name="T1" fmla="*/ 735 h 735"/>
              <a:gd name="T2" fmla="*/ 0 w 629"/>
              <a:gd name="T3" fmla="*/ 367 h 735"/>
              <a:gd name="T4" fmla="*/ 629 w 629"/>
              <a:gd name="T5" fmla="*/ 0 h 735"/>
              <a:gd name="T6" fmla="*/ 629 w 629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5">
                <a:moveTo>
                  <a:pt x="629" y="735"/>
                </a:moveTo>
                <a:lnTo>
                  <a:pt x="0" y="367"/>
                </a:lnTo>
                <a:lnTo>
                  <a:pt x="629" y="0"/>
                </a:lnTo>
                <a:lnTo>
                  <a:pt x="629" y="735"/>
                </a:lnTo>
                <a:close/>
              </a:path>
            </a:pathLst>
          </a:custGeom>
          <a:solidFill>
            <a:srgbClr val="6153A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6"/>
          <p:cNvSpPr>
            <a:spLocks/>
          </p:cNvSpPr>
          <p:nvPr/>
        </p:nvSpPr>
        <p:spPr bwMode="auto">
          <a:xfrm>
            <a:off x="12023959" y="3810762"/>
            <a:ext cx="831795" cy="973291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9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9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7"/>
          <p:cNvSpPr>
            <a:spLocks/>
          </p:cNvSpPr>
          <p:nvPr/>
        </p:nvSpPr>
        <p:spPr bwMode="auto">
          <a:xfrm>
            <a:off x="12023959" y="5758665"/>
            <a:ext cx="831795" cy="973291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A3CD3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8"/>
          <p:cNvSpPr>
            <a:spLocks/>
          </p:cNvSpPr>
          <p:nvPr/>
        </p:nvSpPr>
        <p:spPr bwMode="auto">
          <a:xfrm>
            <a:off x="12023959" y="1377533"/>
            <a:ext cx="831795" cy="973291"/>
          </a:xfrm>
          <a:custGeom>
            <a:avLst/>
            <a:gdLst>
              <a:gd name="T0" fmla="*/ 629 w 629"/>
              <a:gd name="T1" fmla="*/ 736 h 736"/>
              <a:gd name="T2" fmla="*/ 0 w 629"/>
              <a:gd name="T3" fmla="*/ 369 h 736"/>
              <a:gd name="T4" fmla="*/ 629 w 629"/>
              <a:gd name="T5" fmla="*/ 0 h 736"/>
              <a:gd name="T6" fmla="*/ 629 w 629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629" y="736"/>
                </a:moveTo>
                <a:lnTo>
                  <a:pt x="0" y="369"/>
                </a:lnTo>
                <a:lnTo>
                  <a:pt x="629" y="0"/>
                </a:lnTo>
                <a:lnTo>
                  <a:pt x="629" y="736"/>
                </a:lnTo>
                <a:close/>
              </a:path>
            </a:pathLst>
          </a:custGeom>
          <a:solidFill>
            <a:srgbClr val="E5355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9"/>
          <p:cNvSpPr>
            <a:spLocks/>
          </p:cNvSpPr>
          <p:nvPr/>
        </p:nvSpPr>
        <p:spPr bwMode="auto">
          <a:xfrm>
            <a:off x="12023959" y="404242"/>
            <a:ext cx="831795" cy="973291"/>
          </a:xfrm>
          <a:custGeom>
            <a:avLst/>
            <a:gdLst>
              <a:gd name="T0" fmla="*/ 629 w 629"/>
              <a:gd name="T1" fmla="*/ 736 h 736"/>
              <a:gd name="T2" fmla="*/ 0 w 629"/>
              <a:gd name="T3" fmla="*/ 367 h 736"/>
              <a:gd name="T4" fmla="*/ 629 w 629"/>
              <a:gd name="T5" fmla="*/ 0 h 736"/>
              <a:gd name="T6" fmla="*/ 629 w 629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629" y="736"/>
                </a:moveTo>
                <a:lnTo>
                  <a:pt x="0" y="367"/>
                </a:lnTo>
                <a:lnTo>
                  <a:pt x="629" y="0"/>
                </a:lnTo>
                <a:lnTo>
                  <a:pt x="629" y="736"/>
                </a:lnTo>
                <a:close/>
              </a:path>
            </a:pathLst>
          </a:custGeom>
          <a:solidFill>
            <a:srgbClr val="6153A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50"/>
          <p:cNvSpPr>
            <a:spLocks/>
          </p:cNvSpPr>
          <p:nvPr/>
        </p:nvSpPr>
        <p:spPr bwMode="auto">
          <a:xfrm>
            <a:off x="12023959" y="-82404"/>
            <a:ext cx="831795" cy="971968"/>
          </a:xfrm>
          <a:custGeom>
            <a:avLst/>
            <a:gdLst>
              <a:gd name="T0" fmla="*/ 0 w 629"/>
              <a:gd name="T1" fmla="*/ 0 h 735"/>
              <a:gd name="T2" fmla="*/ 629 w 629"/>
              <a:gd name="T3" fmla="*/ 368 h 735"/>
              <a:gd name="T4" fmla="*/ 0 w 629"/>
              <a:gd name="T5" fmla="*/ 735 h 735"/>
              <a:gd name="T6" fmla="*/ 0 w 629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5">
                <a:moveTo>
                  <a:pt x="0" y="0"/>
                </a:moveTo>
                <a:lnTo>
                  <a:pt x="629" y="368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36B1E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1"/>
          <p:cNvSpPr>
            <a:spLocks/>
          </p:cNvSpPr>
          <p:nvPr/>
        </p:nvSpPr>
        <p:spPr bwMode="auto">
          <a:xfrm>
            <a:off x="12023959" y="-570372"/>
            <a:ext cx="831795" cy="974614"/>
          </a:xfrm>
          <a:custGeom>
            <a:avLst/>
            <a:gdLst>
              <a:gd name="T0" fmla="*/ 629 w 629"/>
              <a:gd name="T1" fmla="*/ 737 h 737"/>
              <a:gd name="T2" fmla="*/ 0 w 629"/>
              <a:gd name="T3" fmla="*/ 369 h 737"/>
              <a:gd name="T4" fmla="*/ 629 w 629"/>
              <a:gd name="T5" fmla="*/ 0 h 737"/>
              <a:gd name="T6" fmla="*/ 629 w 629"/>
              <a:gd name="T7" fmla="*/ 73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7">
                <a:moveTo>
                  <a:pt x="629" y="737"/>
                </a:moveTo>
                <a:lnTo>
                  <a:pt x="0" y="369"/>
                </a:lnTo>
                <a:lnTo>
                  <a:pt x="629" y="0"/>
                </a:lnTo>
                <a:lnTo>
                  <a:pt x="629" y="737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2"/>
          <p:cNvSpPr>
            <a:spLocks/>
          </p:cNvSpPr>
          <p:nvPr/>
        </p:nvSpPr>
        <p:spPr bwMode="auto">
          <a:xfrm>
            <a:off x="11188197" y="-567726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7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7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283888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6"/>
          <p:cNvSpPr>
            <a:spLocks/>
          </p:cNvSpPr>
          <p:nvPr/>
        </p:nvSpPr>
        <p:spPr bwMode="auto">
          <a:xfrm>
            <a:off x="10348468" y="-82404"/>
            <a:ext cx="1684746" cy="1959807"/>
          </a:xfrm>
          <a:custGeom>
            <a:avLst/>
            <a:gdLst>
              <a:gd name="T0" fmla="*/ 0 w 1274"/>
              <a:gd name="T1" fmla="*/ 0 h 1482"/>
              <a:gd name="T2" fmla="*/ 0 w 1274"/>
              <a:gd name="T3" fmla="*/ 1482 h 1482"/>
              <a:gd name="T4" fmla="*/ 1274 w 1274"/>
              <a:gd name="T5" fmla="*/ 740 h 1482"/>
              <a:gd name="T6" fmla="*/ 0 w 1274"/>
              <a:gd name="T7" fmla="*/ 0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74" h="1482">
                <a:moveTo>
                  <a:pt x="0" y="0"/>
                </a:moveTo>
                <a:lnTo>
                  <a:pt x="0" y="1482"/>
                </a:lnTo>
                <a:lnTo>
                  <a:pt x="1274" y="740"/>
                </a:lnTo>
                <a:lnTo>
                  <a:pt x="0" y="0"/>
                </a:lnTo>
                <a:close/>
              </a:path>
            </a:pathLst>
          </a:custGeom>
          <a:solidFill>
            <a:srgbClr val="A3CD3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矩形 259"/>
          <p:cNvSpPr>
            <a:spLocks noChangeArrowheads="1"/>
          </p:cNvSpPr>
          <p:nvPr/>
        </p:nvSpPr>
        <p:spPr bwMode="auto">
          <a:xfrm>
            <a:off x="1186741" y="3171454"/>
            <a:ext cx="6970826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9600" b="1" spc="-3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zh-CN" sz="9600" b="1" spc="-3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altLang="zh-CN" sz="9600" b="1" spc="-300" dirty="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CN" sz="9600" b="1" spc="-300" dirty="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NK</a:t>
            </a:r>
            <a:r>
              <a:rPr lang="en-US" altLang="zh-CN" sz="9600" b="1" spc="-3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9600" b="1" spc="-3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endParaRPr lang="en-US" altLang="zh-CN" sz="6600" spc="-3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矩形 259"/>
          <p:cNvSpPr>
            <a:spLocks noChangeArrowheads="1"/>
          </p:cNvSpPr>
          <p:nvPr/>
        </p:nvSpPr>
        <p:spPr bwMode="auto">
          <a:xfrm>
            <a:off x="1186741" y="4838692"/>
            <a:ext cx="6120680" cy="28814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square" lIns="108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400" dirty="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xmlns="" val="10519054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fractur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850"/>
                            </p:stCondLst>
                            <p:childTnLst>
                              <p:par>
                                <p:cTn id="19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0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1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350"/>
                            </p:stCondLst>
                            <p:childTnLst>
                              <p:par>
                                <p:cTn id="2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6" grpId="0" animBg="1"/>
      <p:bldP spid="65" grpId="0"/>
      <p:bldP spid="65" grpId="1"/>
      <p:bldP spid="6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41"/>
          <p:cNvSpPr>
            <a:spLocks/>
          </p:cNvSpPr>
          <p:nvPr/>
        </p:nvSpPr>
        <p:spPr bwMode="auto">
          <a:xfrm>
            <a:off x="230" y="399136"/>
            <a:ext cx="5498954" cy="6434378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877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20987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7451289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8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445953"/>
            <a:ext cx="4011895" cy="245025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3946416"/>
            <a:ext cx="4011895" cy="18090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809658" y="5909406"/>
            <a:ext cx="11236161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12800" y="5971634"/>
            <a:ext cx="11233150" cy="53117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关亮亮图文旗舰店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https://liangliangtuwen.tmall.com</a:t>
            </a:r>
          </a:p>
          <a:p>
            <a:pPr algn="just">
              <a:lnSpc>
                <a:spcPct val="150000"/>
              </a:lnSpc>
            </a:pP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1691" y="4369404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48819" y="1445953"/>
            <a:ext cx="4011895" cy="245025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3946416"/>
            <a:ext cx="4011895" cy="18090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15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22818" y="1445953"/>
            <a:ext cx="4011895" cy="245025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3946416"/>
            <a:ext cx="4011895" cy="18090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89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802575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07" name="直接连接符 10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21235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802570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542139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41"/>
          <p:cNvSpPr>
            <a:spLocks/>
          </p:cNvSpPr>
          <p:nvPr/>
        </p:nvSpPr>
        <p:spPr bwMode="auto">
          <a:xfrm>
            <a:off x="230" y="399136"/>
            <a:ext cx="5498954" cy="6434378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877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20987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6415970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8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285896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2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1_自定义设计方案">
  <a:themeElements>
    <a:clrScheme name="自定义 134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A3CD39"/>
      </a:accent1>
      <a:accent2>
        <a:srgbClr val="E46633"/>
      </a:accent2>
      <a:accent3>
        <a:srgbClr val="E5355B"/>
      </a:accent3>
      <a:accent4>
        <a:srgbClr val="52C0A5"/>
      </a:accent4>
      <a:accent5>
        <a:srgbClr val="A3CD39"/>
      </a:accent5>
      <a:accent6>
        <a:srgbClr val="E46633"/>
      </a:accent6>
      <a:hlink>
        <a:srgbClr val="E5355B"/>
      </a:hlink>
      <a:folHlink>
        <a:srgbClr val="52C0A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4801</Words>
  <Application>Microsoft Office PowerPoint</Application>
  <PresentationFormat>自定义</PresentationFormat>
  <Paragraphs>307</Paragraphs>
  <Slides>22</Slides>
  <Notes>22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1_自定义设计方案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bt220</dc:title>
  <dc:creator/>
  <cp:lastModifiedBy/>
  <cp:revision>1</cp:revision>
  <dcterms:created xsi:type="dcterms:W3CDTF">2016-11-29T15:39:49Z</dcterms:created>
  <dcterms:modified xsi:type="dcterms:W3CDTF">2017-07-12T05:32:17Z</dcterms:modified>
</cp:coreProperties>
</file>